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16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8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6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3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4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6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97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5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40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20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58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11797-D4A7-43BC-AD2C-CF066BADAFE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6ED20-3633-4842-8888-BFA237FE4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447800"/>
            <a:ext cx="340042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528" y="3276600"/>
            <a:ext cx="3276600" cy="151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022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Newgistics,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Cathy Lott</dc:creator>
  <cp:lastModifiedBy>Cathy Lott</cp:lastModifiedBy>
  <cp:revision>1</cp:revision>
  <dcterms:created xsi:type="dcterms:W3CDTF">2015-09-11T14:22:20Z</dcterms:created>
  <dcterms:modified xsi:type="dcterms:W3CDTF">2015-09-11T14:24:45Z</dcterms:modified>
</cp:coreProperties>
</file>